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5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Учитель каб. 111</cp:lastModifiedBy>
  <cp:revision>292</cp:revision>
  <dcterms:created xsi:type="dcterms:W3CDTF">2019-08-19T07:52:16Z</dcterms:created>
  <dcterms:modified xsi:type="dcterms:W3CDTF">2025-06-17T06:19:38Z</dcterms:modified>
</cp:coreProperties>
</file>